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at We Learn From…"/>
          <p:cNvSpPr txBox="1"/>
          <p:nvPr/>
        </p:nvSpPr>
        <p:spPr>
          <a:xfrm>
            <a:off x="691211" y="-748880"/>
            <a:ext cx="7751335" cy="944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80000"/>
              </a:lnSpc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 What We Learn From</a:t>
            </a:r>
          </a:p>
          <a:p>
            <a:pPr algn="l">
              <a:lnSpc>
                <a:spcPct val="80000"/>
              </a:lnSpc>
              <a:defRPr sz="17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Being Sick</a:t>
            </a:r>
          </a:p>
        </p:txBody>
      </p:sp>
      <p:pic>
        <p:nvPicPr>
          <p:cNvPr id="161" name="ricardas-brogys-M5VY3IbACAU-unsplash.jpg" descr="ricardas-brogys-M5VY3IbACAU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584" y="-9871042"/>
            <a:ext cx="13101968" cy="196529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end Me to Be a Good Friend"/>
          <p:cNvSpPr txBox="1"/>
          <p:nvPr/>
        </p:nvSpPr>
        <p:spPr>
          <a:xfrm>
            <a:off x="520131" y="-130985"/>
            <a:ext cx="6530889" cy="9442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92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Send Me to Be a Good Friend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 We Learn From…"/>
          <p:cNvSpPr txBox="1"/>
          <p:nvPr/>
        </p:nvSpPr>
        <p:spPr>
          <a:xfrm>
            <a:off x="691211" y="-748880"/>
            <a:ext cx="7751335" cy="944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80000"/>
              </a:lnSpc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 What We Learn From</a:t>
            </a:r>
          </a:p>
          <a:p>
            <a:pPr algn="l">
              <a:lnSpc>
                <a:spcPct val="80000"/>
              </a:lnSpc>
              <a:defRPr sz="17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Being Sick</a:t>
            </a:r>
          </a:p>
        </p:txBody>
      </p:sp>
      <p:pic>
        <p:nvPicPr>
          <p:cNvPr id="165" name="harli-marten-M9jrKDXOQoU-unsplash.jpg" descr="harli-marten-M9jrKDXOQoU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4639" y="-69370"/>
            <a:ext cx="14837071" cy="9892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"/>
          <p:cNvGrpSpPr/>
          <p:nvPr/>
        </p:nvGrpSpPr>
        <p:grpSpPr>
          <a:xfrm>
            <a:off x="3809646" y="269614"/>
            <a:ext cx="4073514" cy="2429474"/>
            <a:chOff x="0" y="0"/>
            <a:chExt cx="4073512" cy="2429473"/>
          </a:xfrm>
        </p:grpSpPr>
        <p:sp>
          <p:nvSpPr>
            <p:cNvPr id="166" name="Oval"/>
            <p:cNvSpPr/>
            <p:nvPr/>
          </p:nvSpPr>
          <p:spPr>
            <a:xfrm>
              <a:off x="86372" y="0"/>
              <a:ext cx="3900769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7" name="Both lived by faith"/>
            <p:cNvSpPr txBox="1"/>
            <p:nvPr/>
          </p:nvSpPr>
          <p:spPr>
            <a:xfrm>
              <a:off x="0" y="143824"/>
              <a:ext cx="4073513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Both lived by faith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7369902" y="1298742"/>
            <a:ext cx="5039380" cy="2429474"/>
            <a:chOff x="0" y="0"/>
            <a:chExt cx="5039379" cy="2429473"/>
          </a:xfrm>
        </p:grpSpPr>
        <p:sp>
          <p:nvSpPr>
            <p:cNvPr id="169" name="Oval"/>
            <p:cNvSpPr/>
            <p:nvPr/>
          </p:nvSpPr>
          <p:spPr>
            <a:xfrm>
              <a:off x="86372" y="0"/>
              <a:ext cx="4953008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Commitment"/>
            <p:cNvSpPr txBox="1"/>
            <p:nvPr/>
          </p:nvSpPr>
          <p:spPr>
            <a:xfrm>
              <a:off x="0" y="143824"/>
              <a:ext cx="4953007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Commitment</a:t>
              </a:r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131697" y="1622401"/>
            <a:ext cx="4073513" cy="2429475"/>
            <a:chOff x="0" y="0"/>
            <a:chExt cx="4073512" cy="2429473"/>
          </a:xfrm>
        </p:grpSpPr>
        <p:sp>
          <p:nvSpPr>
            <p:cNvPr id="172" name="Oval"/>
            <p:cNvSpPr/>
            <p:nvPr/>
          </p:nvSpPr>
          <p:spPr>
            <a:xfrm>
              <a:off x="86372" y="0"/>
              <a:ext cx="3900769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3" name="Listening"/>
            <p:cNvSpPr txBox="1"/>
            <p:nvPr/>
          </p:nvSpPr>
          <p:spPr>
            <a:xfrm>
              <a:off x="0" y="143824"/>
              <a:ext cx="4073513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Listening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7413088" y="4216394"/>
            <a:ext cx="4953008" cy="2429475"/>
            <a:chOff x="0" y="0"/>
            <a:chExt cx="4953006" cy="2429473"/>
          </a:xfrm>
        </p:grpSpPr>
        <p:sp>
          <p:nvSpPr>
            <p:cNvPr id="175" name="Oval"/>
            <p:cNvSpPr/>
            <p:nvPr/>
          </p:nvSpPr>
          <p:spPr>
            <a:xfrm>
              <a:off x="0" y="0"/>
              <a:ext cx="4953007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6" name="Helping in time of need"/>
            <p:cNvSpPr txBox="1"/>
            <p:nvPr/>
          </p:nvSpPr>
          <p:spPr>
            <a:xfrm>
              <a:off x="439746" y="143824"/>
              <a:ext cx="4073514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Helping in time of need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74457" y="4216394"/>
            <a:ext cx="5885368" cy="2429475"/>
            <a:chOff x="0" y="0"/>
            <a:chExt cx="5885367" cy="2429473"/>
          </a:xfrm>
        </p:grpSpPr>
        <p:sp>
          <p:nvSpPr>
            <p:cNvPr id="178" name="Oval"/>
            <p:cNvSpPr/>
            <p:nvPr/>
          </p:nvSpPr>
          <p:spPr>
            <a:xfrm>
              <a:off x="0" y="0"/>
              <a:ext cx="5885368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9" name="Encouragement in God"/>
            <p:cNvSpPr txBox="1"/>
            <p:nvPr/>
          </p:nvSpPr>
          <p:spPr>
            <a:xfrm>
              <a:off x="346878" y="143824"/>
              <a:ext cx="5191611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Encouragement in God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8193762" y="6751541"/>
            <a:ext cx="4073514" cy="2429474"/>
            <a:chOff x="0" y="0"/>
            <a:chExt cx="4073512" cy="2429473"/>
          </a:xfrm>
        </p:grpSpPr>
        <p:sp>
          <p:nvSpPr>
            <p:cNvPr id="181" name="Oval"/>
            <p:cNvSpPr/>
            <p:nvPr/>
          </p:nvSpPr>
          <p:spPr>
            <a:xfrm>
              <a:off x="86372" y="0"/>
              <a:ext cx="3900769" cy="24294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2" name="Ongoing"/>
            <p:cNvSpPr txBox="1"/>
            <p:nvPr/>
          </p:nvSpPr>
          <p:spPr>
            <a:xfrm>
              <a:off x="0" y="143823"/>
              <a:ext cx="4073513" cy="214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Ongoing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4" grpId="3"/>
      <p:bldP build="whole" bldLvl="1" animBg="1" rev="0" advAuto="0" spid="171" grpId="2"/>
      <p:bldP build="whole" bldLvl="1" animBg="1" rev="0" advAuto="0" spid="180" grpId="5"/>
      <p:bldP build="whole" bldLvl="1" animBg="1" rev="0" advAuto="0" spid="183" grpId="6"/>
      <p:bldP build="whole" bldLvl="1" animBg="1" rev="0" advAuto="0" spid="177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