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1 John 1:8-9…"/>
          <p:cNvSpPr txBox="1"/>
          <p:nvPr/>
        </p:nvSpPr>
        <p:spPr>
          <a:xfrm>
            <a:off x="815225" y="355600"/>
            <a:ext cx="11374351" cy="90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John 1:8-9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If we say we have no sin,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we deceive ourselves, and the truth is not in us. If we confess our sins, he is </a:t>
            </a:r>
            <a:r>
              <a:rPr>
                <a:solidFill>
                  <a:srgbClr val="FFFB00"/>
                </a:solidFill>
              </a:rPr>
              <a:t>faithful and just to forgive us </a:t>
            </a:r>
            <a:r>
              <a:t>our sins and to cleanse us from all unrighteousness.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1 John 1:8-9…"/>
          <p:cNvSpPr txBox="1"/>
          <p:nvPr/>
        </p:nvSpPr>
        <p:spPr>
          <a:xfrm>
            <a:off x="815225" y="355600"/>
            <a:ext cx="11374351" cy="90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John 1:8-9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If we say we have no sin,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6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we deceive ourselves, and the truth is not in us. If we confess our sins, he is </a:t>
            </a:r>
            <a:r>
              <a:rPr>
                <a:solidFill>
                  <a:srgbClr val="FFFB00"/>
                </a:solidFill>
              </a:rPr>
              <a:t>faithful and just to forgive us </a:t>
            </a:r>
            <a:r>
              <a:t>our sins and to cleanse us from all unrighteousness.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mfortable Sins.001.jpeg" descr="Comfortable Sin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06_FB_BS_Temple_Overview_1024.jpg" descr="06_FB_BS_Temple_Overview_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3872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6412832" y="-55651"/>
            <a:ext cx="6627081" cy="98649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8" name="A False Sense of Security"/>
          <p:cNvSpPr txBox="1"/>
          <p:nvPr/>
        </p:nvSpPr>
        <p:spPr>
          <a:xfrm>
            <a:off x="7523901" y="2749550"/>
            <a:ext cx="5446575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A False Sense of Security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exels-robert-so-17074021.jpg" descr="pexels-robert-so-170740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57297" y="-15884"/>
            <a:ext cx="15062097" cy="690848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-35113" y="6835078"/>
            <a:ext cx="13075026" cy="297417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Family, Community, or Culture"/>
          <p:cNvSpPr txBox="1"/>
          <p:nvPr/>
        </p:nvSpPr>
        <p:spPr>
          <a:xfrm>
            <a:off x="296919" y="6887064"/>
            <a:ext cx="1073874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Family, Community, or Culture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roberto-reposo-sdXvh47WFeg-unsplash.jpg" descr="roberto-reposo-sdXvh47WFeg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80" y="-5652849"/>
            <a:ext cx="13078960" cy="17705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eparate Worship"/>
          <p:cNvSpPr txBox="1"/>
          <p:nvPr/>
        </p:nvSpPr>
        <p:spPr>
          <a:xfrm>
            <a:off x="259938" y="4133612"/>
            <a:ext cx="5119528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Separate Worship</a:t>
            </a:r>
          </a:p>
        </p:txBody>
      </p:sp>
      <p:sp>
        <p:nvSpPr>
          <p:cNvPr id="186" name="From Living Each Day"/>
          <p:cNvSpPr txBox="1"/>
          <p:nvPr/>
        </p:nvSpPr>
        <p:spPr>
          <a:xfrm>
            <a:off x="7269296" y="4133612"/>
            <a:ext cx="5339208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From Living Each 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"/>
          <p:cNvSpPr/>
          <p:nvPr/>
        </p:nvSpPr>
        <p:spPr>
          <a:xfrm>
            <a:off x="-15481" y="-24263"/>
            <a:ext cx="6627081" cy="986490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9" name="wildlife-4328243_1280.jpg" descr="wildlife-4328243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1189" y="-1"/>
            <a:ext cx="10027798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rust in…"/>
          <p:cNvSpPr txBox="1"/>
          <p:nvPr/>
        </p:nvSpPr>
        <p:spPr>
          <a:xfrm>
            <a:off x="459073" y="1714137"/>
            <a:ext cx="5015661" cy="638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Trust in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my own judgement of right and wrong.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nathan-mcbride-9QjbejABFn8-unsplash.jpg" descr="nathan-mcbride-9QjbejABFn8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82868" y="-4835926"/>
            <a:ext cx="21880229" cy="1460621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"/>
          <p:cNvSpPr/>
          <p:nvPr/>
        </p:nvSpPr>
        <p:spPr>
          <a:xfrm>
            <a:off x="6451792" y="-55651"/>
            <a:ext cx="6627081" cy="98649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Ongoing sin"/>
          <p:cNvSpPr txBox="1"/>
          <p:nvPr/>
        </p:nvSpPr>
        <p:spPr>
          <a:xfrm>
            <a:off x="7802934" y="3568700"/>
            <a:ext cx="5015662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Ongoing sin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exels-monstera-production-7114682.jpg" descr="pexels-monstera-production-71146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1645" y="-16596"/>
            <a:ext cx="14680186" cy="978679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"/>
          <p:cNvSpPr/>
          <p:nvPr/>
        </p:nvSpPr>
        <p:spPr>
          <a:xfrm>
            <a:off x="-54441" y="-55651"/>
            <a:ext cx="6627081" cy="98649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Unwillingness to listen to others"/>
          <p:cNvSpPr txBox="1"/>
          <p:nvPr/>
        </p:nvSpPr>
        <p:spPr>
          <a:xfrm>
            <a:off x="250426" y="2940050"/>
            <a:ext cx="6401006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Unwillingness to listen to others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The Key:"/>
          <p:cNvSpPr txBox="1"/>
          <p:nvPr/>
        </p:nvSpPr>
        <p:spPr>
          <a:xfrm>
            <a:off x="-34236" y="669937"/>
            <a:ext cx="13073272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 Key:</a:t>
            </a:r>
          </a:p>
        </p:txBody>
      </p:sp>
      <p:sp>
        <p:nvSpPr>
          <p:cNvPr id="202" name="Recognize…"/>
          <p:cNvSpPr txBox="1"/>
          <p:nvPr/>
        </p:nvSpPr>
        <p:spPr>
          <a:xfrm>
            <a:off x="1218554" y="2176952"/>
            <a:ext cx="10567692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Recognize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God is not comfortable</a:t>
            </a:r>
            <a:endParaRPr>
              <a:solidFill>
                <a:srgbClr val="FFFB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 sz="9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with my sin.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