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200" y="-5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7C28-94FE-4B22-99BB-7ABAFF2099DF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0378-B99B-4CA4-95E0-495F8D3C8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7C28-94FE-4B22-99BB-7ABAFF2099DF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0378-B99B-4CA4-95E0-495F8D3C8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7C28-94FE-4B22-99BB-7ABAFF2099DF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0378-B99B-4CA4-95E0-495F8D3C8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7C28-94FE-4B22-99BB-7ABAFF2099DF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0378-B99B-4CA4-95E0-495F8D3C8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7C28-94FE-4B22-99BB-7ABAFF2099DF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0378-B99B-4CA4-95E0-495F8D3C8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7C28-94FE-4B22-99BB-7ABAFF2099DF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0378-B99B-4CA4-95E0-495F8D3C8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7C28-94FE-4B22-99BB-7ABAFF2099DF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0378-B99B-4CA4-95E0-495F8D3C8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7C28-94FE-4B22-99BB-7ABAFF2099DF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0378-B99B-4CA4-95E0-495F8D3C8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7C28-94FE-4B22-99BB-7ABAFF2099DF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0378-B99B-4CA4-95E0-495F8D3C8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7C28-94FE-4B22-99BB-7ABAFF2099DF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0378-B99B-4CA4-95E0-495F8D3C8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47C28-94FE-4B22-99BB-7ABAFF2099DF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0378-B99B-4CA4-95E0-495F8D3C89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47C28-94FE-4B22-99BB-7ABAFF2099DF}" type="datetimeFigureOut">
              <a:rPr lang="en-US" smtClean="0"/>
              <a:t>3/6/2016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80378-B99B-4CA4-95E0-495F8D3C898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ebalwil\Downloads\study-673813_19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2900"/>
            <a:ext cx="9601200" cy="7200900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-1371600" y="-1447800"/>
            <a:ext cx="6553200" cy="9483328"/>
          </a:xfrm>
          <a:prstGeom prst="ellipse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5562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  <a:cs typeface="Courier New" pitchFamily="49" charset="0"/>
              </a:rPr>
              <a:t>How to Study</a:t>
            </a:r>
          </a:p>
          <a:p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  <a:cs typeface="Courier New" pitchFamily="49" charset="0"/>
              </a:rPr>
              <a:t>The</a:t>
            </a:r>
          </a:p>
          <a:p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nsolas" pitchFamily="49" charset="0"/>
                <a:cs typeface="Courier New" pitchFamily="49" charset="0"/>
              </a:rPr>
              <a:t>Bible</a:t>
            </a:r>
            <a:endParaRPr 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nsolas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1565970"/>
            <a:ext cx="8001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Consolas" pitchFamily="49" charset="0"/>
              </a:rPr>
              <a:t>The Bible was written for </a:t>
            </a:r>
            <a:r>
              <a:rPr lang="en-US" sz="8800" dirty="0" smtClean="0">
                <a:latin typeface="Consolas" pitchFamily="49" charset="0"/>
              </a:rPr>
              <a:t>persuasive purposes</a:t>
            </a:r>
            <a:endParaRPr lang="en-US" sz="6600" dirty="0" smtClean="0">
              <a:latin typeface="Consolas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24384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Consolas" pitchFamily="49" charset="0"/>
              </a:rPr>
              <a:t>How do we find the author’s message?</a:t>
            </a:r>
            <a:endParaRPr lang="en-US" sz="8000" dirty="0" smtClean="0">
              <a:latin typeface="Consolas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5800" y="76200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Consolas" pitchFamily="49" charset="0"/>
              </a:rPr>
              <a:t>1. Find the Context</a:t>
            </a:r>
            <a:endParaRPr lang="en-US" sz="8000" dirty="0" smtClean="0">
              <a:latin typeface="Consolas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362200"/>
            <a:ext cx="7239000" cy="2451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5400" dirty="0" smtClean="0">
                <a:latin typeface="Consolas" pitchFamily="49" charset="0"/>
              </a:rPr>
              <a:t>Immediate Context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5400" dirty="0" smtClean="0">
                <a:latin typeface="Consolas" pitchFamily="49" charset="0"/>
              </a:rPr>
              <a:t>Larger Context</a:t>
            </a:r>
            <a:endParaRPr lang="en-US" sz="8000" dirty="0" smtClean="0">
              <a:latin typeface="Consolas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990600"/>
            <a:ext cx="8001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0938" indent="-1150938"/>
            <a:r>
              <a:rPr lang="en-US" sz="5400" dirty="0" smtClean="0">
                <a:latin typeface="Consolas" pitchFamily="49" charset="0"/>
              </a:rPr>
              <a:t>2. Look for</a:t>
            </a:r>
            <a:br>
              <a:rPr lang="en-US" sz="5400" dirty="0" smtClean="0">
                <a:latin typeface="Consolas" pitchFamily="49" charset="0"/>
              </a:rPr>
            </a:br>
            <a:r>
              <a:rPr lang="en-US" sz="8800" b="1" dirty="0" smtClean="0">
                <a:latin typeface="Consolas" pitchFamily="49" charset="0"/>
              </a:rPr>
              <a:t>Summary</a:t>
            </a:r>
            <a:br>
              <a:rPr lang="en-US" sz="8800" b="1" dirty="0" smtClean="0">
                <a:latin typeface="Consolas" pitchFamily="49" charset="0"/>
              </a:rPr>
            </a:br>
            <a:r>
              <a:rPr lang="en-US" sz="8800" b="1" dirty="0" smtClean="0">
                <a:latin typeface="Consolas" pitchFamily="49" charset="0"/>
              </a:rPr>
              <a:t>&amp; Purpose </a:t>
            </a:r>
            <a:r>
              <a:rPr lang="en-US" sz="5400" dirty="0" smtClean="0">
                <a:latin typeface="Consolas" pitchFamily="49" charset="0"/>
              </a:rPr>
              <a:t>statements</a:t>
            </a:r>
            <a:endParaRPr lang="en-US" sz="8000" dirty="0" smtClean="0">
              <a:latin typeface="Consolas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837253"/>
            <a:ext cx="8001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0938" indent="-1150938"/>
            <a:r>
              <a:rPr lang="en-US" sz="5400" dirty="0" smtClean="0">
                <a:latin typeface="Consolas" pitchFamily="49" charset="0"/>
              </a:rPr>
              <a:t>3. Look for</a:t>
            </a:r>
            <a:br>
              <a:rPr lang="en-US" sz="5400" dirty="0" smtClean="0">
                <a:latin typeface="Consolas" pitchFamily="49" charset="0"/>
              </a:rPr>
            </a:br>
            <a:r>
              <a:rPr lang="en-US" sz="8800" b="1" dirty="0" err="1" smtClean="0">
                <a:latin typeface="Consolas" pitchFamily="49" charset="0"/>
              </a:rPr>
              <a:t>Inclusios</a:t>
            </a:r>
            <a:endParaRPr lang="en-US" sz="8000" dirty="0" smtClean="0">
              <a:latin typeface="Consolas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1837253"/>
            <a:ext cx="8001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50938" indent="-1150938"/>
            <a:r>
              <a:rPr lang="en-US" sz="5400" dirty="0" smtClean="0">
                <a:latin typeface="Consolas" pitchFamily="49" charset="0"/>
              </a:rPr>
              <a:t>4. Look for</a:t>
            </a:r>
            <a:br>
              <a:rPr lang="en-US" sz="5400" dirty="0" smtClean="0">
                <a:latin typeface="Consolas" pitchFamily="49" charset="0"/>
              </a:rPr>
            </a:br>
            <a:r>
              <a:rPr lang="en-US" sz="8800" b="1" dirty="0" smtClean="0">
                <a:latin typeface="Consolas" pitchFamily="49" charset="0"/>
              </a:rPr>
              <a:t>Patterns &amp; Repetition</a:t>
            </a:r>
            <a:endParaRPr lang="en-US" sz="8000" dirty="0" smtClean="0">
              <a:latin typeface="Consolas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41</Words>
  <Application>Microsoft Office PowerPoint</Application>
  <PresentationFormat>On-screen Show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Rebekah Williams</dc:creator>
  <cp:lastModifiedBy>Rebekah Williams</cp:lastModifiedBy>
  <cp:revision>11</cp:revision>
  <dcterms:created xsi:type="dcterms:W3CDTF">2016-03-06T19:53:31Z</dcterms:created>
  <dcterms:modified xsi:type="dcterms:W3CDTF">2016-03-06T20:17:11Z</dcterms:modified>
</cp:coreProperties>
</file>